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09"/>
    <p:restoredTop sz="95833"/>
  </p:normalViewPr>
  <p:slideViewPr>
    <p:cSldViewPr snapToGrid="0" snapToObjects="1">
      <p:cViewPr varScale="1">
        <p:scale>
          <a:sx n="75" d="100"/>
          <a:sy n="75" d="100"/>
        </p:scale>
        <p:origin x="17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4F0FA-B38E-7F4A-96F1-A032EDAAE603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77451-D97C-2741-B53C-35CB92C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EFA8FB-1E6E-F34F-A944-5627294D8BB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AF1EB5-2074-BC4D-BB1F-5B468A5DA06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0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219" y="-24873"/>
            <a:ext cx="1287781" cy="1822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54862"/>
            <a:ext cx="752475" cy="922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0"/>
            <a:ext cx="1022351" cy="19106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5905" y="1795491"/>
            <a:ext cx="103465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Tema </a:t>
            </a:r>
            <a:r>
              <a:rPr lang="es-E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7:</a:t>
            </a:r>
            <a:r>
              <a:rPr lang="es-E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Transformada Inversa</a:t>
            </a:r>
          </a:p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De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 Laplace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66323" y="4011560"/>
            <a:ext cx="575187" cy="50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0" y="3063240"/>
            <a:ext cx="2391297" cy="3188396"/>
          </a:xfrm>
          <a:prstGeom prst="rect">
            <a:avLst/>
          </a:prstGeom>
          <a:scene3d>
            <a:camera prst="orthographicFront">
              <a:rot lat="10800000" lon="600000" rev="108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4912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Transformada</a:t>
            </a:r>
            <a:r>
              <a:rPr lang="en-US" dirty="0" smtClean="0"/>
              <a:t> </a:t>
            </a:r>
            <a:r>
              <a:rPr lang="en-US" dirty="0" err="1" smtClean="0"/>
              <a:t>Inversa</a:t>
            </a:r>
            <a:r>
              <a:rPr lang="en-US" dirty="0" smtClean="0"/>
              <a:t> de Laplace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60" y="1761598"/>
            <a:ext cx="7164967" cy="4540814"/>
          </a:xfrm>
        </p:spPr>
      </p:pic>
    </p:spTree>
    <p:extLst>
      <p:ext uri="{BB962C8B-B14F-4D97-AF65-F5344CB8AC3E}">
        <p14:creationId xmlns:p14="http://schemas.microsoft.com/office/powerpoint/2010/main" val="458508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88" y="796413"/>
            <a:ext cx="10215685" cy="51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6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57" y="973392"/>
            <a:ext cx="9245746" cy="48686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60891" y="859229"/>
            <a:ext cx="2338576" cy="228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5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66" y="1032387"/>
            <a:ext cx="9756531" cy="51152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6891" y="905116"/>
            <a:ext cx="2338576" cy="228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4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39" y="575734"/>
            <a:ext cx="9150495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223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1632</TotalTime>
  <Words>11</Words>
  <Application>Microsoft Macintosh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 Rounded MT Bold</vt:lpstr>
      <vt:lpstr>Calibri</vt:lpstr>
      <vt:lpstr>Calibri Light</vt:lpstr>
      <vt:lpstr>Retrospect</vt:lpstr>
      <vt:lpstr>PowerPoint Presentation</vt:lpstr>
      <vt:lpstr>Transformada Inversa de Laplace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BEATRIZ RAMIREZ SILVA</dc:creator>
  <cp:lastModifiedBy>ANA BEATRIZ RAMIREZ SILVA</cp:lastModifiedBy>
  <cp:revision>102</cp:revision>
  <cp:lastPrinted>2020-04-16T13:18:52Z</cp:lastPrinted>
  <dcterms:created xsi:type="dcterms:W3CDTF">2020-04-15T18:49:30Z</dcterms:created>
  <dcterms:modified xsi:type="dcterms:W3CDTF">2020-04-23T16:27:09Z</dcterms:modified>
</cp:coreProperties>
</file>